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1" r:id="rId2"/>
    <p:sldId id="3875" r:id="rId3"/>
    <p:sldId id="3870" r:id="rId4"/>
    <p:sldId id="3877" r:id="rId5"/>
    <p:sldId id="3878" r:id="rId6"/>
    <p:sldId id="3879" r:id="rId7"/>
    <p:sldId id="3880" r:id="rId8"/>
    <p:sldId id="3881" r:id="rId9"/>
    <p:sldId id="3882" r:id="rId10"/>
    <p:sldId id="3883" r:id="rId11"/>
    <p:sldId id="3884" r:id="rId12"/>
    <p:sldId id="3885" r:id="rId13"/>
    <p:sldId id="3886" r:id="rId14"/>
    <p:sldId id="3887" r:id="rId15"/>
    <p:sldId id="3888" r:id="rId16"/>
    <p:sldId id="3889" r:id="rId17"/>
    <p:sldId id="3890" r:id="rId18"/>
    <p:sldId id="3891" r:id="rId19"/>
    <p:sldId id="3892" r:id="rId20"/>
    <p:sldId id="3893" r:id="rId21"/>
    <p:sldId id="3894" r:id="rId22"/>
    <p:sldId id="3895" r:id="rId23"/>
    <p:sldId id="3896" r:id="rId24"/>
    <p:sldId id="3897" r:id="rId25"/>
    <p:sldId id="3898" r:id="rId26"/>
    <p:sldId id="3899" r:id="rId27"/>
    <p:sldId id="3900" r:id="rId28"/>
    <p:sldId id="3902" r:id="rId29"/>
    <p:sldId id="390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F23AEE-72CC-429B-BA7D-8AF758FE8895}" type="datetimeFigureOut">
              <a:rPr lang="en-US" smtClean="0"/>
              <a:t>30-05-2024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4BF87-0995-4E51-9B13-02163676A78C}" type="slidenum">
              <a:rPr lang="en-US" smtClean="0"/>
              <a:t>‹#›</a:t>
            </a:fld>
            <a:endParaRPr lang="en-US"/>
          </a:p>
        </p:txBody>
      </p:sp>
    </p:spTree>
    <p:extLst>
      <p:ext uri="{BB962C8B-B14F-4D97-AF65-F5344CB8AC3E}">
        <p14:creationId xmlns:p14="http://schemas.microsoft.com/office/powerpoint/2010/main" val="2783631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t>29</a:t>
            </a:fld>
            <a:endParaRPr lang="en-US" dirty="0"/>
          </a:p>
        </p:txBody>
      </p:sp>
    </p:spTree>
    <p:extLst>
      <p:ext uri="{BB962C8B-B14F-4D97-AF65-F5344CB8AC3E}">
        <p14:creationId xmlns:p14="http://schemas.microsoft.com/office/powerpoint/2010/main" val="404108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07D69-0D4A-1B51-0B3C-F26A07EB3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E9E491-F89A-6186-F59A-1861028F3E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D4308D-5E87-B57C-AB5F-9F46F46EE699}"/>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5" name="Footer Placeholder 4">
            <a:extLst>
              <a:ext uri="{FF2B5EF4-FFF2-40B4-BE49-F238E27FC236}">
                <a16:creationId xmlns:a16="http://schemas.microsoft.com/office/drawing/2014/main" id="{572DCABF-2AEA-00DD-F046-2B0ADAB86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3315A-C0EE-542C-64ED-DDC0A75EC288}"/>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3297078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7D6C3-8C50-6C39-38DD-30B0A03CA0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19A068-1D30-A309-3831-DA57CE2CBF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8A97F-0365-D6D5-027A-B57A13B2FE99}"/>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5" name="Footer Placeholder 4">
            <a:extLst>
              <a:ext uri="{FF2B5EF4-FFF2-40B4-BE49-F238E27FC236}">
                <a16:creationId xmlns:a16="http://schemas.microsoft.com/office/drawing/2014/main" id="{7F9341B7-1CDC-7816-52B8-612093F97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6F5BE3-2C6E-D467-7E3B-CA1678FA3D95}"/>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2891966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DECB3F-A039-2DAE-529C-CBC6B798BD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D6F0A5-CCA2-0BE2-0B96-24F14DE698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F2357-EC80-DAEF-3C36-9C18C463019C}"/>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5" name="Footer Placeholder 4">
            <a:extLst>
              <a:ext uri="{FF2B5EF4-FFF2-40B4-BE49-F238E27FC236}">
                <a16:creationId xmlns:a16="http://schemas.microsoft.com/office/drawing/2014/main" id="{4C728510-2005-D537-732D-31E177344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6BB521-E23C-4D5E-C726-90645FC5C038}"/>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1930458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5698912" cy="68580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6222118" y="262762"/>
            <a:ext cx="5507421" cy="3649718"/>
          </a:xfrm>
        </p:spPr>
        <p:txBody>
          <a:bodyPr anchor="b">
            <a:normAutofit/>
          </a:bodyPr>
          <a:lstStyle>
            <a:lvl1pPr>
              <a:defRPr sz="60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707393" y="847600"/>
            <a:ext cx="4619625" cy="4617720"/>
          </a:xfrm>
          <a:prstGeom prst="ellipse">
            <a:avLst/>
          </a:prstGeom>
          <a:noFill/>
        </p:spPr>
        <p:txBody>
          <a:bodyPr tIns="548640">
            <a:normAutofit/>
          </a:bodyPr>
          <a:lstStyle>
            <a:lvl1pPr marL="0" indent="0" algn="ctr">
              <a:buNone/>
              <a:defRPr sz="2000"/>
            </a:lvl1pPr>
          </a:lstStyle>
          <a:p>
            <a:r>
              <a:rPr lang="en-US"/>
              <a:t>Click icon to add picture</a:t>
            </a:r>
            <a:endParaRPr lang="en-US" dirty="0"/>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6222118" y="4058263"/>
            <a:ext cx="5507421" cy="2141482"/>
          </a:xfrm>
        </p:spPr>
        <p:txBody>
          <a:bodyPr>
            <a:normAutofit/>
          </a:bodyPr>
          <a:lstStyle>
            <a:lvl1pPr marL="0" indent="0">
              <a:lnSpc>
                <a:spcPct val="90000"/>
              </a:lnSpc>
              <a:buFont typeface="Arial" panose="020B0604020202020204" pitchFamily="34" charset="0"/>
              <a:buNone/>
              <a:defRPr sz="2400"/>
            </a:lvl1pPr>
            <a:lvl2pPr marL="228600">
              <a:lnSpc>
                <a:spcPct val="90000"/>
              </a:lnSpc>
              <a:buClr>
                <a:schemeClr val="accent2"/>
              </a:buClr>
              <a:defRPr sz="2000"/>
            </a:lvl2pPr>
            <a:lvl3pPr marL="457200">
              <a:lnSpc>
                <a:spcPct val="90000"/>
              </a:lnSpc>
              <a:buClr>
                <a:schemeClr val="accent2"/>
              </a:buClr>
              <a:defRPr sz="1800"/>
            </a:lvl3pPr>
            <a:lvl4pPr marL="685800">
              <a:lnSpc>
                <a:spcPct val="90000"/>
              </a:lnSpc>
              <a:buClr>
                <a:schemeClr val="accent2"/>
              </a:buClr>
              <a:defRPr sz="16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4151177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7940621" y="704193"/>
            <a:ext cx="2296455" cy="22964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577652" y="0"/>
            <a:ext cx="8798419" cy="6816262"/>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936118" y="5508455"/>
            <a:ext cx="1082566" cy="161652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11494655" y="5270490"/>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815929" y="1349825"/>
            <a:ext cx="6560142" cy="3063149"/>
          </a:xfrm>
        </p:spPr>
        <p:txBody>
          <a:bodyPr anchor="ctr">
            <a:noAutofit/>
          </a:bodyP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815929" y="4412973"/>
            <a:ext cx="6560142" cy="1935571"/>
          </a:xfrm>
        </p:spPr>
        <p:txBody>
          <a:bodyPr>
            <a:no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t>30-05-2024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2452670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696FF-6C69-A75C-E6DD-D2A8F57FE9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484392-17F4-4214-296C-80273EFFC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1C2BC-4D11-B6E8-C1EC-A774213A1168}"/>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5" name="Footer Placeholder 4">
            <a:extLst>
              <a:ext uri="{FF2B5EF4-FFF2-40B4-BE49-F238E27FC236}">
                <a16:creationId xmlns:a16="http://schemas.microsoft.com/office/drawing/2014/main" id="{CF56142B-F6C8-E67D-5C14-B204C2036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65443-B995-F36A-A4A0-C76B35EF6413}"/>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132575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3F35A-6AC5-3FB3-38EB-134941DF3B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3F3410-A969-90CE-F94C-5414CB8916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C0295-C6D6-4251-0451-15A8BE589D90}"/>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5" name="Footer Placeholder 4">
            <a:extLst>
              <a:ext uri="{FF2B5EF4-FFF2-40B4-BE49-F238E27FC236}">
                <a16:creationId xmlns:a16="http://schemas.microsoft.com/office/drawing/2014/main" id="{6EDB10B2-0289-372E-87D8-51FF011E1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DF72B-C6FD-3D76-A7FC-6BF8521D6561}"/>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37527446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597F4-5D7D-CBB3-9A7C-FF99C893A4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374B41-81D8-E23C-8814-2431FDD837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D9DB5D-2905-BA76-5A5D-CFDB7C8E7D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42120F-A1BF-917C-DA9D-C8D6FA41A4C5}"/>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6" name="Footer Placeholder 5">
            <a:extLst>
              <a:ext uri="{FF2B5EF4-FFF2-40B4-BE49-F238E27FC236}">
                <a16:creationId xmlns:a16="http://schemas.microsoft.com/office/drawing/2014/main" id="{6ECDE931-F35E-F060-A55F-C9152F362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09092-7544-1E41-6143-8574AE1E6EBE}"/>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3889064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69E77-2F5E-5176-8D8F-7176A7B286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7E7706-2497-DC7D-7B27-3F7EFFFA00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936135-794D-3014-0A27-65FA4622065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9869CF-4A1F-2965-EA83-101F5FAEA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05B941-7D97-E0AD-BCB0-64D4F28E7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707D55-55D9-3931-F185-2D03E61BC03C}"/>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8" name="Footer Placeholder 7">
            <a:extLst>
              <a:ext uri="{FF2B5EF4-FFF2-40B4-BE49-F238E27FC236}">
                <a16:creationId xmlns:a16="http://schemas.microsoft.com/office/drawing/2014/main" id="{D434AAF9-0C2C-46CF-87D4-EE896981B6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BBECBB-FBE0-C264-AD58-41E28252F0EE}"/>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4203555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7D4-7671-4C5A-C3AF-FB088C6444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3DF378-AC38-5223-2847-F817A22CC178}"/>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4" name="Footer Placeholder 3">
            <a:extLst>
              <a:ext uri="{FF2B5EF4-FFF2-40B4-BE49-F238E27FC236}">
                <a16:creationId xmlns:a16="http://schemas.microsoft.com/office/drawing/2014/main" id="{877E218C-F6A1-65DB-B9DF-EA18B1FD1E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137E70-A66E-1E3F-0B28-B259C8460F24}"/>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1295937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FB9E37-3B28-1B5C-19D9-D85FBF4E3CF0}"/>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3" name="Footer Placeholder 2">
            <a:extLst>
              <a:ext uri="{FF2B5EF4-FFF2-40B4-BE49-F238E27FC236}">
                <a16:creationId xmlns:a16="http://schemas.microsoft.com/office/drawing/2014/main" id="{AC406013-5784-C36D-B830-4870979ED5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87D3DC-271E-6F17-293A-432D8C42FE43}"/>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3579471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4B034-22D1-840E-5F09-566F916D60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7C808E-BDFA-EC70-EAD0-54CFE4E77F0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912DD3-70BC-8CA3-F86E-77E3507E6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80C6B1-24F1-D44F-5209-6257954BFD01}"/>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6" name="Footer Placeholder 5">
            <a:extLst>
              <a:ext uri="{FF2B5EF4-FFF2-40B4-BE49-F238E27FC236}">
                <a16:creationId xmlns:a16="http://schemas.microsoft.com/office/drawing/2014/main" id="{73C3ACAB-DA8A-A941-5835-862597808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93C33C-6503-3B58-7955-3300AB1AE6F7}"/>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193443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4834-CC12-61B1-E1F5-71BE6ECEC6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3E3858-7190-CBDF-EEDE-E2512B8D8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EA4EAA-5AF2-9D7E-40C5-F09379AA4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5A9C51-4C8C-4AC3-0E1D-E79BDC109C99}"/>
              </a:ext>
            </a:extLst>
          </p:cNvPr>
          <p:cNvSpPr>
            <a:spLocks noGrp="1"/>
          </p:cNvSpPr>
          <p:nvPr>
            <p:ph type="dt" sz="half" idx="10"/>
          </p:nvPr>
        </p:nvSpPr>
        <p:spPr/>
        <p:txBody>
          <a:bodyPr/>
          <a:lstStyle/>
          <a:p>
            <a:fld id="{4C182BE5-3B96-4EAA-A1F1-6461289B2B60}" type="datetimeFigureOut">
              <a:rPr lang="en-US" smtClean="0"/>
              <a:t>30-05-2024</a:t>
            </a:fld>
            <a:endParaRPr lang="en-US"/>
          </a:p>
        </p:txBody>
      </p:sp>
      <p:sp>
        <p:nvSpPr>
          <p:cNvPr id="6" name="Footer Placeholder 5">
            <a:extLst>
              <a:ext uri="{FF2B5EF4-FFF2-40B4-BE49-F238E27FC236}">
                <a16:creationId xmlns:a16="http://schemas.microsoft.com/office/drawing/2014/main" id="{3FA2B472-DF38-6FC5-092E-BA308AF079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B2872-7F5F-A947-63BB-8AA7D154E9CB}"/>
              </a:ext>
            </a:extLst>
          </p:cNvPr>
          <p:cNvSpPr>
            <a:spLocks noGrp="1"/>
          </p:cNvSpPr>
          <p:nvPr>
            <p:ph type="sldNum" sz="quarter" idx="12"/>
          </p:nvPr>
        </p:nvSpPr>
        <p:spPr/>
        <p:txBody>
          <a:bodyPr/>
          <a:lstStyle/>
          <a:p>
            <a:fld id="{12F60B75-6053-400C-9DD8-CC967529957D}" type="slidenum">
              <a:rPr lang="en-US" smtClean="0"/>
              <a:t>‹#›</a:t>
            </a:fld>
            <a:endParaRPr lang="en-US"/>
          </a:p>
        </p:txBody>
      </p:sp>
    </p:spTree>
    <p:extLst>
      <p:ext uri="{BB962C8B-B14F-4D97-AF65-F5344CB8AC3E}">
        <p14:creationId xmlns:p14="http://schemas.microsoft.com/office/powerpoint/2010/main" val="276979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29827B-1E7D-6A56-FD1D-0AC4DA9D64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EA7260-0366-CEA0-D275-0EFD87D105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40E87-2B79-98A4-8A9C-A3D87726C4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182BE5-3B96-4EAA-A1F1-6461289B2B60}" type="datetimeFigureOut">
              <a:rPr lang="en-US" smtClean="0"/>
              <a:t>30-05-2024</a:t>
            </a:fld>
            <a:endParaRPr lang="en-US"/>
          </a:p>
        </p:txBody>
      </p:sp>
      <p:sp>
        <p:nvSpPr>
          <p:cNvPr id="5" name="Footer Placeholder 4">
            <a:extLst>
              <a:ext uri="{FF2B5EF4-FFF2-40B4-BE49-F238E27FC236}">
                <a16:creationId xmlns:a16="http://schemas.microsoft.com/office/drawing/2014/main" id="{FA88C327-51FA-7ED2-C4B1-E79DA34B78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EC7CF0-DE63-804B-E624-BBA7F8A171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60B75-6053-400C-9DD8-CC967529957D}" type="slidenum">
              <a:rPr lang="en-US" smtClean="0"/>
              <a:t>‹#›</a:t>
            </a:fld>
            <a:endParaRPr lang="en-US"/>
          </a:p>
        </p:txBody>
      </p:sp>
    </p:spTree>
    <p:extLst>
      <p:ext uri="{BB962C8B-B14F-4D97-AF65-F5344CB8AC3E}">
        <p14:creationId xmlns:p14="http://schemas.microsoft.com/office/powerpoint/2010/main" val="1835300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ue Background Images - Free Download on Freepik">
            <a:extLst>
              <a:ext uri="{FF2B5EF4-FFF2-40B4-BE49-F238E27FC236}">
                <a16:creationId xmlns:a16="http://schemas.microsoft.com/office/drawing/2014/main" id="{270923BD-5CCE-DDB4-EBA2-D6FF35D81B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15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EAB264-B309-B6D9-763D-7A685CE4AED7}"/>
              </a:ext>
            </a:extLst>
          </p:cNvPr>
          <p:cNvSpPr txBox="1"/>
          <p:nvPr/>
        </p:nvSpPr>
        <p:spPr>
          <a:xfrm>
            <a:off x="521208" y="347472"/>
            <a:ext cx="7662672" cy="369332"/>
          </a:xfrm>
          <a:prstGeom prst="rect">
            <a:avLst/>
          </a:prstGeom>
          <a:noFill/>
        </p:spPr>
        <p:txBody>
          <a:bodyPr wrap="square" rtlCol="0">
            <a:spAutoFit/>
          </a:bodyPr>
          <a:lstStyle/>
          <a:p>
            <a:endParaRPr lang="en-US"/>
          </a:p>
        </p:txBody>
      </p:sp>
      <p:sp>
        <p:nvSpPr>
          <p:cNvPr id="5" name="Title 3">
            <a:extLst>
              <a:ext uri="{FF2B5EF4-FFF2-40B4-BE49-F238E27FC236}">
                <a16:creationId xmlns:a16="http://schemas.microsoft.com/office/drawing/2014/main" id="{57D63916-A877-8423-BAA7-202CF65EF076}"/>
              </a:ext>
            </a:extLst>
          </p:cNvPr>
          <p:cNvSpPr txBox="1">
            <a:spLocks/>
          </p:cNvSpPr>
          <p:nvPr/>
        </p:nvSpPr>
        <p:spPr>
          <a:xfrm>
            <a:off x="1882600" y="1240501"/>
            <a:ext cx="8426793" cy="2396686"/>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600" b="1">
                <a:solidFill>
                  <a:srgbClr val="00B0F0"/>
                </a:solidFill>
              </a:rPr>
              <a:t>BÁO CÁO ĐỒ ÁN</a:t>
            </a:r>
            <a:br>
              <a:rPr lang="en-US" sz="9600" b="1">
                <a:solidFill>
                  <a:srgbClr val="00B0F0"/>
                </a:solidFill>
              </a:rPr>
            </a:br>
            <a:r>
              <a:rPr lang="en-US" sz="6600" b="1">
                <a:solidFill>
                  <a:srgbClr val="FF0000"/>
                </a:solidFill>
              </a:rPr>
              <a:t>NHÓM THỨ 2</a:t>
            </a:r>
            <a:endParaRPr lang="en-US" sz="9600" b="1" dirty="0">
              <a:solidFill>
                <a:srgbClr val="FF0000"/>
              </a:solidFill>
            </a:endParaRPr>
          </a:p>
        </p:txBody>
      </p:sp>
      <p:sp>
        <p:nvSpPr>
          <p:cNvPr id="6" name="Title 3">
            <a:extLst>
              <a:ext uri="{FF2B5EF4-FFF2-40B4-BE49-F238E27FC236}">
                <a16:creationId xmlns:a16="http://schemas.microsoft.com/office/drawing/2014/main" id="{4CE622D3-A9FE-DB69-AE9F-74AA3856E137}"/>
              </a:ext>
            </a:extLst>
          </p:cNvPr>
          <p:cNvSpPr txBox="1">
            <a:spLocks/>
          </p:cNvSpPr>
          <p:nvPr/>
        </p:nvSpPr>
        <p:spPr>
          <a:xfrm>
            <a:off x="3290777" y="3736521"/>
            <a:ext cx="5610441" cy="1365269"/>
          </a:xfrm>
          <a:prstGeom prst="rect">
            <a:avLst/>
          </a:prstGeom>
          <a:noFill/>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rgbClr val="FF0000"/>
                </a:solidFill>
              </a:rPr>
              <a:t>Website bán hang điện thoại, laptop, đồng hồ,..</a:t>
            </a:r>
            <a:endParaRPr lang="en-US" sz="4000" dirty="0">
              <a:solidFill>
                <a:srgbClr val="FF0000"/>
              </a:solidFill>
            </a:endParaRPr>
          </a:p>
        </p:txBody>
      </p:sp>
    </p:spTree>
    <p:extLst>
      <p:ext uri="{BB962C8B-B14F-4D97-AF65-F5344CB8AC3E}">
        <p14:creationId xmlns:p14="http://schemas.microsoft.com/office/powerpoint/2010/main" val="3369703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pic>
        <p:nvPicPr>
          <p:cNvPr id="3" name="Picture 2">
            <a:extLst>
              <a:ext uri="{FF2B5EF4-FFF2-40B4-BE49-F238E27FC236}">
                <a16:creationId xmlns:a16="http://schemas.microsoft.com/office/drawing/2014/main" id="{D0E774DC-EFBC-CB25-3BDE-4BDA8B541EC7}"/>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0" y="1471136"/>
            <a:ext cx="5833872" cy="39157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ACFB0758-5F95-0B41-4DD3-6A5FC179D93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095999" y="2981325"/>
            <a:ext cx="5991225" cy="381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77AAF893-E3C2-3BE3-086D-8BB3035FCFD9}"/>
              </a:ext>
            </a:extLst>
          </p:cNvPr>
          <p:cNvSpPr txBox="1"/>
          <p:nvPr/>
        </p:nvSpPr>
        <p:spPr>
          <a:xfrm>
            <a:off x="301752" y="650381"/>
            <a:ext cx="9354312"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Hiển thị thông tin các nhân và cho phép chỉnh sửa thông tin</a:t>
            </a:r>
            <a:endParaRPr lang="en-US"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669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Ưu đãi hôm nay</a:t>
            </a:r>
          </a:p>
        </p:txBody>
      </p:sp>
      <p:pic>
        <p:nvPicPr>
          <p:cNvPr id="2" name="Picture 1">
            <a:extLst>
              <a:ext uri="{FF2B5EF4-FFF2-40B4-BE49-F238E27FC236}">
                <a16:creationId xmlns:a16="http://schemas.microsoft.com/office/drawing/2014/main" id="{C46996A3-790F-2F79-3A29-80054307E73D}"/>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04774" y="1669108"/>
            <a:ext cx="5918835" cy="3081020"/>
          </a:xfrm>
          <a:prstGeom prst="rect">
            <a:avLst/>
          </a:prstGeom>
        </p:spPr>
      </p:pic>
      <p:sp>
        <p:nvSpPr>
          <p:cNvPr id="10" name="TextBox 9">
            <a:extLst>
              <a:ext uri="{FF2B5EF4-FFF2-40B4-BE49-F238E27FC236}">
                <a16:creationId xmlns:a16="http://schemas.microsoft.com/office/drawing/2014/main" id="{6CB2E94F-8AA0-C2AB-6D88-32E00E965B54}"/>
              </a:ext>
            </a:extLst>
          </p:cNvPr>
          <p:cNvSpPr txBox="1"/>
          <p:nvPr/>
        </p:nvSpPr>
        <p:spPr>
          <a:xfrm>
            <a:off x="281940" y="934034"/>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Click hiển thị xem thêm sản phẩm</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008EEC4-4EF6-230F-FB84-86F60E3B1F3A}"/>
              </a:ext>
            </a:extLst>
          </p:cNvPr>
          <p:cNvSpPr txBox="1"/>
          <p:nvPr/>
        </p:nvSpPr>
        <p:spPr>
          <a:xfrm>
            <a:off x="301752" y="566497"/>
            <a:ext cx="6096000" cy="367537"/>
          </a:xfrm>
          <a:prstGeom prst="rect">
            <a:avLst/>
          </a:prstGeom>
          <a:noFill/>
        </p:spPr>
        <p:txBody>
          <a:bodyPr wrap="square">
            <a:spAutoFit/>
          </a:bodyPr>
          <a:lstStyle/>
          <a:p>
            <a:r>
              <a:rPr lang="en-US" kern="100">
                <a:latin typeface="Times New Roman" panose="02020603050405020304" pitchFamily="18" charset="0"/>
                <a:ea typeface="Calibri" panose="020F0502020204030204" pitchFamily="34" charset="0"/>
                <a:cs typeface="Angsana New" panose="02020603050405020304" pitchFamily="18" charset="-34"/>
              </a:rPr>
              <a:t>-    </a:t>
            </a:r>
            <a:r>
              <a:rPr lang="en-US" sz="1800" kern="100">
                <a:effectLst/>
                <a:latin typeface="Times New Roman" panose="02020603050405020304" pitchFamily="18" charset="0"/>
                <a:ea typeface="Calibri" panose="020F0502020204030204" pitchFamily="34" charset="0"/>
                <a:cs typeface="Angsana New" panose="02020603050405020304" pitchFamily="18" charset="-34"/>
              </a:rPr>
              <a:t>Click từng mục sẽ hiển thị sản phẩm khác nhau</a:t>
            </a:r>
            <a:endParaRPr lang="en-US"/>
          </a:p>
        </p:txBody>
      </p:sp>
      <p:pic>
        <p:nvPicPr>
          <p:cNvPr id="14" name="Picture 13">
            <a:extLst>
              <a:ext uri="{FF2B5EF4-FFF2-40B4-BE49-F238E27FC236}">
                <a16:creationId xmlns:a16="http://schemas.microsoft.com/office/drawing/2014/main" id="{89AE886F-D9E5-4FDF-43F1-F6503B3267B0}"/>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286500" y="3124200"/>
            <a:ext cx="5800726" cy="3495675"/>
          </a:xfrm>
          <a:prstGeom prst="rect">
            <a:avLst/>
          </a:prstGeom>
        </p:spPr>
      </p:pic>
    </p:spTree>
    <p:extLst>
      <p:ext uri="{BB962C8B-B14F-4D97-AF65-F5344CB8AC3E}">
        <p14:creationId xmlns:p14="http://schemas.microsoft.com/office/powerpoint/2010/main" val="428164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Tất cả sản phẩm</a:t>
            </a:r>
          </a:p>
        </p:txBody>
      </p:sp>
      <p:pic>
        <p:nvPicPr>
          <p:cNvPr id="3" name="Picture 2">
            <a:extLst>
              <a:ext uri="{FF2B5EF4-FFF2-40B4-BE49-F238E27FC236}">
                <a16:creationId xmlns:a16="http://schemas.microsoft.com/office/drawing/2014/main" id="{8514F7EB-2774-13F1-55D3-67B08ED3BEA5}"/>
              </a:ext>
            </a:extLst>
          </p:cNvPr>
          <p:cNvPicPr>
            <a:picLocks noChangeAspect="1"/>
          </p:cNvPicPr>
          <p:nvPr/>
        </p:nvPicPr>
        <p:blipFill>
          <a:blip r:embed="rId2"/>
          <a:stretch>
            <a:fillRect/>
          </a:stretch>
        </p:blipFill>
        <p:spPr>
          <a:xfrm>
            <a:off x="-159526" y="1137414"/>
            <a:ext cx="6328849" cy="4759713"/>
          </a:xfrm>
          <a:prstGeom prst="rect">
            <a:avLst/>
          </a:prstGeom>
        </p:spPr>
      </p:pic>
      <p:sp>
        <p:nvSpPr>
          <p:cNvPr id="5" name="TextBox 4">
            <a:extLst>
              <a:ext uri="{FF2B5EF4-FFF2-40B4-BE49-F238E27FC236}">
                <a16:creationId xmlns:a16="http://schemas.microsoft.com/office/drawing/2014/main" id="{4DD6B215-045D-AE4B-DA70-11E99D86F6CB}"/>
              </a:ext>
            </a:extLst>
          </p:cNvPr>
          <p:cNvSpPr txBox="1"/>
          <p:nvPr/>
        </p:nvSpPr>
        <p:spPr>
          <a:xfrm>
            <a:off x="3017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Chia layout bố cục</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1E26ADF-56C7-57A3-6170-CA0F5A871388}"/>
              </a:ext>
            </a:extLst>
          </p:cNvPr>
          <p:cNvPicPr>
            <a:picLocks noChangeAspect="1"/>
          </p:cNvPicPr>
          <p:nvPr/>
        </p:nvPicPr>
        <p:blipFill>
          <a:blip r:embed="rId3"/>
          <a:stretch>
            <a:fillRect/>
          </a:stretch>
        </p:blipFill>
        <p:spPr>
          <a:xfrm>
            <a:off x="5878887" y="1504951"/>
            <a:ext cx="6488374" cy="5181600"/>
          </a:xfrm>
          <a:prstGeom prst="rect">
            <a:avLst/>
          </a:prstGeom>
        </p:spPr>
      </p:pic>
    </p:spTree>
    <p:extLst>
      <p:ext uri="{BB962C8B-B14F-4D97-AF65-F5344CB8AC3E}">
        <p14:creationId xmlns:p14="http://schemas.microsoft.com/office/powerpoint/2010/main" val="2314511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sp>
        <p:nvSpPr>
          <p:cNvPr id="4" name="TextBox 3">
            <a:extLst>
              <a:ext uri="{FF2B5EF4-FFF2-40B4-BE49-F238E27FC236}">
                <a16:creationId xmlns:a16="http://schemas.microsoft.com/office/drawing/2014/main" id="{31D9C770-B19E-B6C5-CE68-62056232DD9D}"/>
              </a:ext>
            </a:extLst>
          </p:cNvPr>
          <p:cNvSpPr txBox="1"/>
          <p:nvPr/>
        </p:nvSpPr>
        <p:spPr>
          <a:xfrm>
            <a:off x="301751" y="519108"/>
            <a:ext cx="10299573" cy="367537"/>
          </a:xfrm>
          <a:prstGeom prst="rect">
            <a:avLst/>
          </a:prstGeom>
          <a:noFill/>
        </p:spPr>
        <p:txBody>
          <a:bodyPr wrap="square">
            <a:spAutoFit/>
          </a:bodyPr>
          <a:lstStyle/>
          <a:p>
            <a:pPr marL="342900" marR="0" lvl="0" indent="-342900">
              <a:lnSpc>
                <a:spcPct val="107000"/>
              </a:lnSpc>
              <a:spcBef>
                <a:spcPts val="600"/>
              </a:spcBef>
              <a:spcAft>
                <a:spcPts val="12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Bao gồm danh mục cấp con có thể liên kết đến trang hiển thị các sản phẩm trong mục cọn được chọn</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6641795-5165-8BF2-63A5-EEE1ECF56C43}"/>
              </a:ext>
            </a:extLst>
          </p:cNvPr>
          <p:cNvPicPr>
            <a:picLocks/>
          </p:cNvPicPr>
          <p:nvPr/>
        </p:nvPicPr>
        <p:blipFill>
          <a:blip r:embed="rId2"/>
          <a:stretch>
            <a:fillRect/>
          </a:stretch>
        </p:blipFill>
        <p:spPr>
          <a:xfrm>
            <a:off x="301750" y="1501012"/>
            <a:ext cx="5794250" cy="2505075"/>
          </a:xfrm>
          <a:prstGeom prst="rect">
            <a:avLst/>
          </a:prstGeom>
        </p:spPr>
      </p:pic>
      <p:pic>
        <p:nvPicPr>
          <p:cNvPr id="9" name="Picture 8">
            <a:extLst>
              <a:ext uri="{FF2B5EF4-FFF2-40B4-BE49-F238E27FC236}">
                <a16:creationId xmlns:a16="http://schemas.microsoft.com/office/drawing/2014/main" id="{F75655F3-FEF5-905E-21E2-9057C3720E16}"/>
              </a:ext>
            </a:extLst>
          </p:cNvPr>
          <p:cNvPicPr>
            <a:picLocks/>
          </p:cNvPicPr>
          <p:nvPr/>
        </p:nvPicPr>
        <p:blipFill>
          <a:blip r:embed="rId3"/>
          <a:stretch>
            <a:fillRect/>
          </a:stretch>
        </p:blipFill>
        <p:spPr>
          <a:xfrm>
            <a:off x="5600700" y="2552700"/>
            <a:ext cx="6289550" cy="4038600"/>
          </a:xfrm>
          <a:prstGeom prst="rect">
            <a:avLst/>
          </a:prstGeom>
        </p:spPr>
      </p:pic>
      <p:sp>
        <p:nvSpPr>
          <p:cNvPr id="11" name="TextBox 10">
            <a:extLst>
              <a:ext uri="{FF2B5EF4-FFF2-40B4-BE49-F238E27FC236}">
                <a16:creationId xmlns:a16="http://schemas.microsoft.com/office/drawing/2014/main" id="{EF132A5F-D402-D946-0409-BA494A259435}"/>
              </a:ext>
            </a:extLst>
          </p:cNvPr>
          <p:cNvSpPr txBox="1"/>
          <p:nvPr/>
        </p:nvSpPr>
        <p:spPr>
          <a:xfrm>
            <a:off x="301750" y="873624"/>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Chứa các sản phẩm có tên trong danh mục</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9214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pic>
        <p:nvPicPr>
          <p:cNvPr id="2" name="Picture 1">
            <a:extLst>
              <a:ext uri="{FF2B5EF4-FFF2-40B4-BE49-F238E27FC236}">
                <a16:creationId xmlns:a16="http://schemas.microsoft.com/office/drawing/2014/main" id="{8AD2BAC1-1980-2356-880A-B79E902F51AC}"/>
              </a:ext>
            </a:extLst>
          </p:cNvPr>
          <p:cNvPicPr>
            <a:picLocks noChangeAspect="1"/>
          </p:cNvPicPr>
          <p:nvPr/>
        </p:nvPicPr>
        <p:blipFill>
          <a:blip r:embed="rId2"/>
          <a:stretch>
            <a:fillRect/>
          </a:stretch>
        </p:blipFill>
        <p:spPr>
          <a:xfrm>
            <a:off x="142558" y="1533017"/>
            <a:ext cx="4695190" cy="1666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954D2307-4E10-197D-E36C-18C40FE97CB4}"/>
              </a:ext>
            </a:extLst>
          </p:cNvPr>
          <p:cNvPicPr>
            <a:picLocks noChangeAspect="1"/>
          </p:cNvPicPr>
          <p:nvPr/>
        </p:nvPicPr>
        <p:blipFill>
          <a:blip r:embed="rId3"/>
          <a:stretch>
            <a:fillRect/>
          </a:stretch>
        </p:blipFill>
        <p:spPr>
          <a:xfrm>
            <a:off x="5176202" y="1533017"/>
            <a:ext cx="4735195" cy="1666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72B73F84-20DF-E64A-91EA-3D3BD7593F87}"/>
              </a:ext>
            </a:extLst>
          </p:cNvPr>
          <p:cNvPicPr>
            <a:picLocks noChangeAspect="1"/>
          </p:cNvPicPr>
          <p:nvPr/>
        </p:nvPicPr>
        <p:blipFill>
          <a:blip r:embed="rId4"/>
          <a:stretch>
            <a:fillRect/>
          </a:stretch>
        </p:blipFill>
        <p:spPr>
          <a:xfrm>
            <a:off x="142558" y="3454846"/>
            <a:ext cx="4735195" cy="15284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TextBox 12">
            <a:extLst>
              <a:ext uri="{FF2B5EF4-FFF2-40B4-BE49-F238E27FC236}">
                <a16:creationId xmlns:a16="http://schemas.microsoft.com/office/drawing/2014/main" id="{78D54042-1EC2-AA40-C1E7-22E31126652D}"/>
              </a:ext>
            </a:extLst>
          </p:cNvPr>
          <p:cNvSpPr txBox="1"/>
          <p:nvPr/>
        </p:nvSpPr>
        <p:spPr>
          <a:xfrm>
            <a:off x="3017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 năng lọc:</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885080C2-EDEA-D1C8-D1A6-13BAE662A9FA}"/>
              </a:ext>
            </a:extLst>
          </p:cNvPr>
          <p:cNvSpPr txBox="1"/>
          <p:nvPr/>
        </p:nvSpPr>
        <p:spPr>
          <a:xfrm>
            <a:off x="301752" y="932239"/>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 năng sắp xếp:</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423FACA8-0D15-8D03-54F0-AE0741D811BC}"/>
              </a:ext>
            </a:extLst>
          </p:cNvPr>
          <p:cNvPicPr>
            <a:picLocks noChangeAspect="1"/>
          </p:cNvPicPr>
          <p:nvPr/>
        </p:nvPicPr>
        <p:blipFill>
          <a:blip r:embed="rId5"/>
          <a:stretch>
            <a:fillRect/>
          </a:stretch>
        </p:blipFill>
        <p:spPr>
          <a:xfrm>
            <a:off x="5654676" y="3614228"/>
            <a:ext cx="3908424" cy="2738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08277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pic>
        <p:nvPicPr>
          <p:cNvPr id="4" name="Picture 3">
            <a:extLst>
              <a:ext uri="{FF2B5EF4-FFF2-40B4-BE49-F238E27FC236}">
                <a16:creationId xmlns:a16="http://schemas.microsoft.com/office/drawing/2014/main" id="{93EFB21E-FF65-F3FE-E927-E8B57B649BE0}"/>
              </a:ext>
            </a:extLst>
          </p:cNvPr>
          <p:cNvPicPr>
            <a:picLocks/>
          </p:cNvPicPr>
          <p:nvPr/>
        </p:nvPicPr>
        <p:blipFill>
          <a:blip r:embed="rId2"/>
          <a:stretch>
            <a:fillRect/>
          </a:stretch>
        </p:blipFill>
        <p:spPr>
          <a:xfrm>
            <a:off x="1606046" y="1487933"/>
            <a:ext cx="8979908" cy="473869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DEB24F6-8183-0E96-C0E5-F49A081F7550}"/>
              </a:ext>
            </a:extLst>
          </p:cNvPr>
          <p:cNvSpPr txBox="1"/>
          <p:nvPr/>
        </p:nvSpPr>
        <p:spPr>
          <a:xfrm>
            <a:off x="301752" y="658780"/>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Lọc theo hãng</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469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sp>
        <p:nvSpPr>
          <p:cNvPr id="7" name="TextBox 6">
            <a:extLst>
              <a:ext uri="{FF2B5EF4-FFF2-40B4-BE49-F238E27FC236}">
                <a16:creationId xmlns:a16="http://schemas.microsoft.com/office/drawing/2014/main" id="{3DEB24F6-8183-0E96-C0E5-F49A081F7550}"/>
              </a:ext>
            </a:extLst>
          </p:cNvPr>
          <p:cNvSpPr txBox="1"/>
          <p:nvPr/>
        </p:nvSpPr>
        <p:spPr>
          <a:xfrm>
            <a:off x="301752" y="658780"/>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Lọc the</a:t>
            </a:r>
            <a:r>
              <a:rPr lang="en-US"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 giá</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612064B-8774-1362-E37C-E70C6DA88EFB}"/>
              </a:ext>
            </a:extLst>
          </p:cNvPr>
          <p:cNvPicPr>
            <a:picLocks/>
          </p:cNvPicPr>
          <p:nvPr/>
        </p:nvPicPr>
        <p:blipFill>
          <a:blip r:embed="rId2"/>
          <a:stretch>
            <a:fillRect/>
          </a:stretch>
        </p:blipFill>
        <p:spPr>
          <a:xfrm>
            <a:off x="1695450" y="1685926"/>
            <a:ext cx="8801099" cy="403860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3744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sp>
        <p:nvSpPr>
          <p:cNvPr id="7" name="TextBox 6">
            <a:extLst>
              <a:ext uri="{FF2B5EF4-FFF2-40B4-BE49-F238E27FC236}">
                <a16:creationId xmlns:a16="http://schemas.microsoft.com/office/drawing/2014/main" id="{3DEB24F6-8183-0E96-C0E5-F49A081F7550}"/>
              </a:ext>
            </a:extLst>
          </p:cNvPr>
          <p:cNvSpPr txBox="1"/>
          <p:nvPr/>
        </p:nvSpPr>
        <p:spPr>
          <a:xfrm>
            <a:off x="301752" y="658780"/>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Lọc the</a:t>
            </a:r>
            <a:r>
              <a:rPr lang="en-US"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 loại</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995FC5ED-FBF1-68A4-4055-7838861F392F}"/>
              </a:ext>
            </a:extLst>
          </p:cNvPr>
          <p:cNvPicPr>
            <a:picLocks noChangeAspect="1"/>
          </p:cNvPicPr>
          <p:nvPr/>
        </p:nvPicPr>
        <p:blipFill>
          <a:blip r:embed="rId2"/>
          <a:stretch>
            <a:fillRect/>
          </a:stretch>
        </p:blipFill>
        <p:spPr>
          <a:xfrm>
            <a:off x="1971675" y="1432072"/>
            <a:ext cx="8248650" cy="380335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16249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sp>
        <p:nvSpPr>
          <p:cNvPr id="7" name="TextBox 6">
            <a:extLst>
              <a:ext uri="{FF2B5EF4-FFF2-40B4-BE49-F238E27FC236}">
                <a16:creationId xmlns:a16="http://schemas.microsoft.com/office/drawing/2014/main" id="{3DEB24F6-8183-0E96-C0E5-F49A081F7550}"/>
              </a:ext>
            </a:extLst>
          </p:cNvPr>
          <p:cNvSpPr txBox="1"/>
          <p:nvPr/>
        </p:nvSpPr>
        <p:spPr>
          <a:xfrm>
            <a:off x="301752" y="658780"/>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Sắp xếp theo giá thấp đến cao</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4B15BF8-4B84-CFD5-6A13-2637BA821DAC}"/>
              </a:ext>
            </a:extLst>
          </p:cNvPr>
          <p:cNvPicPr>
            <a:picLocks/>
          </p:cNvPicPr>
          <p:nvPr/>
        </p:nvPicPr>
        <p:blipFill>
          <a:blip r:embed="rId2"/>
          <a:stretch>
            <a:fillRect/>
          </a:stretch>
        </p:blipFill>
        <p:spPr>
          <a:xfrm>
            <a:off x="1457324" y="1190538"/>
            <a:ext cx="9172575" cy="5105574"/>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1887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sp>
        <p:nvSpPr>
          <p:cNvPr id="7" name="TextBox 6">
            <a:extLst>
              <a:ext uri="{FF2B5EF4-FFF2-40B4-BE49-F238E27FC236}">
                <a16:creationId xmlns:a16="http://schemas.microsoft.com/office/drawing/2014/main" id="{3DEB24F6-8183-0E96-C0E5-F49A081F7550}"/>
              </a:ext>
            </a:extLst>
          </p:cNvPr>
          <p:cNvSpPr txBox="1"/>
          <p:nvPr/>
        </p:nvSpPr>
        <p:spPr>
          <a:xfrm>
            <a:off x="301752" y="658780"/>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Sắp xếp theo giảm dần phần trăm %</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8435F0DA-67E9-93FF-A361-A7091E45984E}"/>
              </a:ext>
            </a:extLst>
          </p:cNvPr>
          <p:cNvPicPr>
            <a:picLocks/>
          </p:cNvPicPr>
          <p:nvPr/>
        </p:nvPicPr>
        <p:blipFill>
          <a:blip r:embed="rId2"/>
          <a:stretch>
            <a:fillRect/>
          </a:stretch>
        </p:blipFill>
        <p:spPr>
          <a:xfrm>
            <a:off x="2238375" y="1265732"/>
            <a:ext cx="7715250" cy="520283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43745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D17A1A56-85DE-123D-237F-F48F7A7D69D6}"/>
              </a:ext>
            </a:extLst>
          </p:cNvPr>
          <p:cNvSpPr>
            <a:spLocks noGrp="1"/>
          </p:cNvSpPr>
          <p:nvPr>
            <p:ph idx="1"/>
          </p:nvPr>
        </p:nvSpPr>
        <p:spPr>
          <a:xfrm>
            <a:off x="1350264" y="2048256"/>
            <a:ext cx="9491472" cy="3621024"/>
          </a:xfrm>
          <a:noFill/>
        </p:spPr>
        <p:txBody>
          <a:bodyPr>
            <a:noAutofit/>
          </a:bodyPr>
          <a:lstStyle/>
          <a:p>
            <a:pPr marL="342900" indent="-342900" algn="just">
              <a:lnSpc>
                <a:spcPct val="150000"/>
              </a:lnSpc>
              <a:spcBef>
                <a:spcPts val="0"/>
              </a:spcBef>
              <a:buFontTx/>
              <a:buChar char="-"/>
            </a:pPr>
            <a:r>
              <a:rPr lang="en-US" sz="2200" kern="100">
                <a:solidFill>
                  <a:srgbClr val="000000"/>
                </a:solidFill>
                <a:effectLst/>
                <a:latin typeface="Helvetica" panose="020B0604020202020204" pitchFamily="34" charset="0"/>
                <a:ea typeface="Calibri" panose="020F0502020204030204" pitchFamily="34" charset="0"/>
                <a:cs typeface="Helvetica" panose="020B0604020202020204" pitchFamily="34" charset="0"/>
              </a:rPr>
              <a:t>Đề tài "Thiết kế Website bán Điện thoại, Laptop, Đồng hồ,…". Mục tiêu chính của đề tài là nghiên cứu và thực hiện các bước để xây dựng một website thương mại điện tử, phục vụ cho việc kinh doanh các sản phẩm điện tử.</a:t>
            </a:r>
          </a:p>
          <a:p>
            <a:pPr marL="342900" indent="-342900" algn="just">
              <a:lnSpc>
                <a:spcPct val="150000"/>
              </a:lnSpc>
              <a:spcBef>
                <a:spcPts val="0"/>
              </a:spcBef>
              <a:buFontTx/>
              <a:buChar char="-"/>
            </a:pPr>
            <a:r>
              <a:rPr lang="en-US" sz="2200" kern="100">
                <a:solidFill>
                  <a:srgbClr val="000000"/>
                </a:solidFill>
                <a:effectLst/>
                <a:latin typeface="Helvetica" panose="020B0604020202020204" pitchFamily="34" charset="0"/>
                <a:ea typeface="Calibri" panose="020F0502020204030204" pitchFamily="34" charset="0"/>
                <a:cs typeface="Helvetica" panose="020B0604020202020204" pitchFamily="34" charset="0"/>
              </a:rPr>
              <a:t>Đề tài sẽ phân tích các yêu cầu kỹ thuật, thiết kế giao diện, và tích hợp các tính năng cần thiết để mang lại trải nghiệm mua sắm tốt nhất cho khách hàng.</a:t>
            </a:r>
          </a:p>
          <a:p>
            <a:pPr algn="just">
              <a:lnSpc>
                <a:spcPct val="150000"/>
              </a:lnSpc>
              <a:spcBef>
                <a:spcPts val="0"/>
              </a:spcBef>
              <a:spcAft>
                <a:spcPts val="0"/>
              </a:spcAft>
            </a:pPr>
            <a:endParaRPr lang="en-US" sz="2200" b="0" i="0">
              <a:effectLst/>
              <a:latin typeface="Arial" panose="020B0604020202020204" pitchFamily="34" charset="0"/>
            </a:endParaRPr>
          </a:p>
        </p:txBody>
      </p:sp>
      <p:sp>
        <p:nvSpPr>
          <p:cNvPr id="8" name="Title 1">
            <a:extLst>
              <a:ext uri="{FF2B5EF4-FFF2-40B4-BE49-F238E27FC236}">
                <a16:creationId xmlns:a16="http://schemas.microsoft.com/office/drawing/2014/main" id="{47A0F790-1A59-B65A-64E2-89978E674EF0}"/>
              </a:ext>
            </a:extLst>
          </p:cNvPr>
          <p:cNvSpPr>
            <a:spLocks noGrp="1"/>
          </p:cNvSpPr>
          <p:nvPr>
            <p:ph type="title"/>
          </p:nvPr>
        </p:nvSpPr>
        <p:spPr>
          <a:xfrm>
            <a:off x="3903632" y="1056954"/>
            <a:ext cx="4384736" cy="664049"/>
          </a:xfrm>
          <a:noFill/>
        </p:spPr>
        <p:txBody>
          <a:bodyPr>
            <a:noAutofit/>
          </a:bodyPr>
          <a:lstStyle/>
          <a:p>
            <a:pPr algn="ctr"/>
            <a:r>
              <a:rPr lang="en-US" sz="3600" b="1"/>
              <a:t>Giới thiệu đề tài</a:t>
            </a:r>
            <a:endParaRPr lang="en-US" sz="3600" b="1" dirty="0"/>
          </a:p>
        </p:txBody>
      </p:sp>
    </p:spTree>
    <p:extLst>
      <p:ext uri="{BB962C8B-B14F-4D97-AF65-F5344CB8AC3E}">
        <p14:creationId xmlns:p14="http://schemas.microsoft.com/office/powerpoint/2010/main" val="2689526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Danh mục</a:t>
            </a:r>
          </a:p>
        </p:txBody>
      </p:sp>
      <p:sp>
        <p:nvSpPr>
          <p:cNvPr id="4" name="TextBox 3">
            <a:extLst>
              <a:ext uri="{FF2B5EF4-FFF2-40B4-BE49-F238E27FC236}">
                <a16:creationId xmlns:a16="http://schemas.microsoft.com/office/drawing/2014/main" id="{58A58AAD-F10D-E450-DE8D-52F3E4000FBA}"/>
              </a:ext>
            </a:extLst>
          </p:cNvPr>
          <p:cNvSpPr txBox="1"/>
          <p:nvPr/>
        </p:nvSpPr>
        <p:spPr>
          <a:xfrm>
            <a:off x="3017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Gợi ý và tìm kiếm sản phẩm</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FA6821DA-2DEB-D589-5592-E4A0A1D5051D}"/>
              </a:ext>
            </a:extLst>
          </p:cNvPr>
          <p:cNvPicPr>
            <a:picLocks noChangeAspect="1"/>
          </p:cNvPicPr>
          <p:nvPr/>
        </p:nvPicPr>
        <p:blipFill>
          <a:blip r:embed="rId2"/>
          <a:stretch>
            <a:fillRect/>
          </a:stretch>
        </p:blipFill>
        <p:spPr>
          <a:xfrm>
            <a:off x="200025" y="1216660"/>
            <a:ext cx="5743575" cy="356489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5E94A452-DC93-EFB2-6FDE-3729FDF5C711}"/>
              </a:ext>
            </a:extLst>
          </p:cNvPr>
          <p:cNvPicPr>
            <a:picLocks noChangeAspect="1"/>
          </p:cNvPicPr>
          <p:nvPr/>
        </p:nvPicPr>
        <p:blipFill>
          <a:blip r:embed="rId3"/>
          <a:stretch>
            <a:fillRect/>
          </a:stretch>
        </p:blipFill>
        <p:spPr>
          <a:xfrm>
            <a:off x="6096000" y="2619375"/>
            <a:ext cx="6002464" cy="3673923"/>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2034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Tin công nghệ</a:t>
            </a:r>
          </a:p>
        </p:txBody>
      </p:sp>
      <p:sp>
        <p:nvSpPr>
          <p:cNvPr id="3" name="TextBox 2">
            <a:extLst>
              <a:ext uri="{FF2B5EF4-FFF2-40B4-BE49-F238E27FC236}">
                <a16:creationId xmlns:a16="http://schemas.microsoft.com/office/drawing/2014/main" id="{7B028D26-6D62-684A-D78B-F40B8A7E7482}"/>
              </a:ext>
            </a:extLst>
          </p:cNvPr>
          <p:cNvSpPr txBox="1"/>
          <p:nvPr/>
        </p:nvSpPr>
        <p:spPr>
          <a:xfrm>
            <a:off x="200025" y="564702"/>
            <a:ext cx="6110286"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Chia layout bố cục</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69E96A3-F81E-AE9E-2111-998544EAA8B3}"/>
              </a:ext>
            </a:extLst>
          </p:cNvPr>
          <p:cNvPicPr>
            <a:picLocks/>
          </p:cNvPicPr>
          <p:nvPr/>
        </p:nvPicPr>
        <p:blipFill>
          <a:blip r:embed="rId2"/>
          <a:stretch>
            <a:fillRect/>
          </a:stretch>
        </p:blipFill>
        <p:spPr>
          <a:xfrm>
            <a:off x="301751" y="1123950"/>
            <a:ext cx="5575173" cy="433387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BFE40B4-48E4-9ECA-DE69-4EEB7F20A6CA}"/>
              </a:ext>
            </a:extLst>
          </p:cNvPr>
          <p:cNvPicPr>
            <a:picLocks/>
          </p:cNvPicPr>
          <p:nvPr/>
        </p:nvPicPr>
        <p:blipFill>
          <a:blip r:embed="rId3"/>
          <a:stretch>
            <a:fillRect/>
          </a:stretch>
        </p:blipFill>
        <p:spPr>
          <a:xfrm>
            <a:off x="6095999" y="1790700"/>
            <a:ext cx="5895975" cy="462851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1210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Hỗ trợ</a:t>
            </a:r>
          </a:p>
        </p:txBody>
      </p:sp>
      <p:sp>
        <p:nvSpPr>
          <p:cNvPr id="4" name="TextBox 3">
            <a:extLst>
              <a:ext uri="{FF2B5EF4-FFF2-40B4-BE49-F238E27FC236}">
                <a16:creationId xmlns:a16="http://schemas.microsoft.com/office/drawing/2014/main" id="{20C63E03-5AA8-E565-2671-1BB0AFDE1CB2}"/>
              </a:ext>
            </a:extLst>
          </p:cNvPr>
          <p:cNvSpPr txBox="1"/>
          <p:nvPr/>
        </p:nvSpPr>
        <p:spPr>
          <a:xfrm>
            <a:off x="3017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các trường nhập vào</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9FA7682-FEBF-EE0D-6ACD-E13D8EC3B460}"/>
              </a:ext>
            </a:extLst>
          </p:cNvPr>
          <p:cNvPicPr>
            <a:picLocks/>
          </p:cNvPicPr>
          <p:nvPr/>
        </p:nvPicPr>
        <p:blipFill rotWithShape="1">
          <a:blip r:embed="rId2"/>
          <a:srcRect l="25727" t="19487" r="23649"/>
          <a:stretch/>
        </p:blipFill>
        <p:spPr>
          <a:xfrm>
            <a:off x="168402" y="1604689"/>
            <a:ext cx="4127373" cy="5088719"/>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E6AE6B7A-813C-353A-A3CE-F1626B9A9E0B}"/>
              </a:ext>
            </a:extLst>
          </p:cNvPr>
          <p:cNvSpPr txBox="1"/>
          <p:nvPr/>
        </p:nvSpPr>
        <p:spPr>
          <a:xfrm>
            <a:off x="301752" y="900927"/>
            <a:ext cx="6096000" cy="367537"/>
          </a:xfrm>
          <a:prstGeom prst="rect">
            <a:avLst/>
          </a:prstGeom>
          <a:noFill/>
        </p:spPr>
        <p:txBody>
          <a:bodyPr wrap="square">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Kiếm tra định dạng Email</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A6B10B5A-0E64-7E83-36ED-AC695B22D255}"/>
              </a:ext>
            </a:extLst>
          </p:cNvPr>
          <p:cNvPicPr>
            <a:picLocks/>
          </p:cNvPicPr>
          <p:nvPr/>
        </p:nvPicPr>
        <p:blipFill rotWithShape="1">
          <a:blip r:embed="rId3"/>
          <a:srcRect l="39443" t="21318" r="26350" b="7457"/>
          <a:stretch/>
        </p:blipFill>
        <p:spPr>
          <a:xfrm>
            <a:off x="4457700" y="1604689"/>
            <a:ext cx="3829049" cy="508871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12" name="Picture 11">
            <a:extLst>
              <a:ext uri="{FF2B5EF4-FFF2-40B4-BE49-F238E27FC236}">
                <a16:creationId xmlns:a16="http://schemas.microsoft.com/office/drawing/2014/main" id="{D124C784-71B5-A4C2-AAB0-8BDEC309CA5F}"/>
              </a:ext>
            </a:extLst>
          </p:cNvPr>
          <p:cNvPicPr>
            <a:picLocks/>
          </p:cNvPicPr>
          <p:nvPr/>
        </p:nvPicPr>
        <p:blipFill rotWithShape="1">
          <a:blip r:embed="rId4"/>
          <a:srcRect l="41908" t="22877" r="27100" b="9192"/>
          <a:stretch/>
        </p:blipFill>
        <p:spPr>
          <a:xfrm>
            <a:off x="8448674" y="1604689"/>
            <a:ext cx="3574924" cy="5088718"/>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08811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Chi tiết sản phẩm</a:t>
            </a:r>
          </a:p>
        </p:txBody>
      </p:sp>
      <p:sp>
        <p:nvSpPr>
          <p:cNvPr id="3" name="TextBox 2">
            <a:extLst>
              <a:ext uri="{FF2B5EF4-FFF2-40B4-BE49-F238E27FC236}">
                <a16:creationId xmlns:a16="http://schemas.microsoft.com/office/drawing/2014/main" id="{F55CC0E0-3E15-C16E-394D-218035A38855}"/>
              </a:ext>
            </a:extLst>
          </p:cNvPr>
          <p:cNvSpPr txBox="1"/>
          <p:nvPr/>
        </p:nvSpPr>
        <p:spPr>
          <a:xfrm>
            <a:off x="301752" y="564702"/>
            <a:ext cx="11537822" cy="960263"/>
          </a:xfrm>
          <a:prstGeom prst="rect">
            <a:avLst/>
          </a:prstGeom>
          <a:noFill/>
        </p:spPr>
        <p:txBody>
          <a:bodyPr wrap="square">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Click vào  1 sản phẩm (</a:t>
            </a:r>
            <a:r>
              <a:rPr lang="en-US" sz="1800" kern="1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3 sản phẩm đầu tiên mục Bán chạy</a:t>
            </a: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ở Trang chủ sẽ điều hướng trang đến chi tiết sản phẩm với từng sản phẩm tương ứng</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 diện trang chi tiết sản phẩm</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219DF45-BBBD-50D5-8434-F471800CA4FD}"/>
              </a:ext>
            </a:extLst>
          </p:cNvPr>
          <p:cNvPicPr>
            <a:picLocks/>
          </p:cNvPicPr>
          <p:nvPr/>
        </p:nvPicPr>
        <p:blipFill rotWithShape="1">
          <a:blip r:embed="rId2"/>
          <a:srcRect l="15379" t="9843" r="19022"/>
          <a:stretch/>
        </p:blipFill>
        <p:spPr>
          <a:xfrm>
            <a:off x="2679763" y="1925075"/>
            <a:ext cx="6832473" cy="439952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60526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Chi tiết sản phẩm</a:t>
            </a:r>
          </a:p>
        </p:txBody>
      </p:sp>
      <p:sp>
        <p:nvSpPr>
          <p:cNvPr id="4" name="TextBox 3">
            <a:extLst>
              <a:ext uri="{FF2B5EF4-FFF2-40B4-BE49-F238E27FC236}">
                <a16:creationId xmlns:a16="http://schemas.microsoft.com/office/drawing/2014/main" id="{0510224C-6B6D-7AD3-3A91-1DF860BA2D92}"/>
              </a:ext>
            </a:extLst>
          </p:cNvPr>
          <p:cNvSpPr txBox="1"/>
          <p:nvPr/>
        </p:nvSpPr>
        <p:spPr>
          <a:xfrm>
            <a:off x="301752" y="683007"/>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 xem hình ảnh màu sản phẩm và Zoom xem ảnh</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41FE83D-666F-0CE2-77B6-B8DE2617412F}"/>
              </a:ext>
            </a:extLst>
          </p:cNvPr>
          <p:cNvPicPr>
            <a:picLocks/>
          </p:cNvPicPr>
          <p:nvPr/>
        </p:nvPicPr>
        <p:blipFill rotWithShape="1">
          <a:blip r:embed="rId2"/>
          <a:srcRect l="3774" t="21078" r="24780" b="7476"/>
          <a:stretch/>
        </p:blipFill>
        <p:spPr>
          <a:xfrm>
            <a:off x="508261" y="1168849"/>
            <a:ext cx="3952508" cy="2201282"/>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3661FD0F-B7E4-C35B-6E22-E132BFCBC7A8}"/>
              </a:ext>
            </a:extLst>
          </p:cNvPr>
          <p:cNvPicPr>
            <a:picLocks/>
          </p:cNvPicPr>
          <p:nvPr/>
        </p:nvPicPr>
        <p:blipFill rotWithShape="1">
          <a:blip r:embed="rId3"/>
          <a:srcRect l="8467" t="30494" r="32915" b="10888"/>
          <a:stretch/>
        </p:blipFill>
        <p:spPr>
          <a:xfrm>
            <a:off x="5857475" y="1168850"/>
            <a:ext cx="4082053" cy="2201282"/>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F7B5FE0-B8D7-5822-C4DC-8FC5006BD7EE}"/>
              </a:ext>
            </a:extLst>
          </p:cNvPr>
          <p:cNvPicPr>
            <a:picLocks/>
          </p:cNvPicPr>
          <p:nvPr/>
        </p:nvPicPr>
        <p:blipFill rotWithShape="1">
          <a:blip r:embed="rId4"/>
          <a:srcRect l="8209" t="22082" r="24049" b="10176"/>
          <a:stretch/>
        </p:blipFill>
        <p:spPr>
          <a:xfrm>
            <a:off x="5857474" y="3896441"/>
            <a:ext cx="4082053" cy="2227161"/>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5F85AA10-82FE-60F4-599B-CE5332E37AC1}"/>
              </a:ext>
            </a:extLst>
          </p:cNvPr>
          <p:cNvPicPr>
            <a:picLocks/>
          </p:cNvPicPr>
          <p:nvPr/>
        </p:nvPicPr>
        <p:blipFill rotWithShape="1">
          <a:blip r:embed="rId5"/>
          <a:srcRect l="5764" t="18081" r="21949" b="9633"/>
          <a:stretch/>
        </p:blipFill>
        <p:spPr>
          <a:xfrm>
            <a:off x="485027" y="3826419"/>
            <a:ext cx="3998976" cy="2227162"/>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37313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Chi tiết sản phẩm</a:t>
            </a:r>
          </a:p>
        </p:txBody>
      </p:sp>
      <p:sp>
        <p:nvSpPr>
          <p:cNvPr id="4" name="TextBox 3">
            <a:extLst>
              <a:ext uri="{FF2B5EF4-FFF2-40B4-BE49-F238E27FC236}">
                <a16:creationId xmlns:a16="http://schemas.microsoft.com/office/drawing/2014/main" id="{0510224C-6B6D-7AD3-3A91-1DF860BA2D92}"/>
              </a:ext>
            </a:extLst>
          </p:cNvPr>
          <p:cNvSpPr txBox="1"/>
          <p:nvPr/>
        </p:nvSpPr>
        <p:spPr>
          <a:xfrm>
            <a:off x="301752" y="683007"/>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Nhận xét đánh giá</a:t>
            </a:r>
            <a:endParaRPr lang="en-US" sz="18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BB26243-ED7E-04CF-5858-C6997D6D9F5E}"/>
              </a:ext>
            </a:extLst>
          </p:cNvPr>
          <p:cNvPicPr>
            <a:picLocks/>
          </p:cNvPicPr>
          <p:nvPr/>
        </p:nvPicPr>
        <p:blipFill>
          <a:blip r:embed="rId2"/>
          <a:stretch>
            <a:fillRect/>
          </a:stretch>
        </p:blipFill>
        <p:spPr>
          <a:xfrm>
            <a:off x="3651225" y="219075"/>
            <a:ext cx="4889550" cy="641985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74176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Chi tiết sản phẩm</a:t>
            </a:r>
          </a:p>
        </p:txBody>
      </p:sp>
      <p:sp>
        <p:nvSpPr>
          <p:cNvPr id="5" name="TextBox 4">
            <a:extLst>
              <a:ext uri="{FF2B5EF4-FFF2-40B4-BE49-F238E27FC236}">
                <a16:creationId xmlns:a16="http://schemas.microsoft.com/office/drawing/2014/main" id="{2ADCFA90-E1DB-020D-F1F5-29151E676CD3}"/>
              </a:ext>
            </a:extLst>
          </p:cNvPr>
          <p:cNvSpPr txBox="1"/>
          <p:nvPr/>
        </p:nvSpPr>
        <p:spPr>
          <a:xfrm>
            <a:off x="2255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Chức năng đánh giá:</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CE86C03-0BC7-292E-6566-DF662BA6453D}"/>
              </a:ext>
            </a:extLst>
          </p:cNvPr>
          <p:cNvPicPr>
            <a:picLocks/>
          </p:cNvPicPr>
          <p:nvPr/>
        </p:nvPicPr>
        <p:blipFill>
          <a:blip r:embed="rId2"/>
          <a:stretch>
            <a:fillRect/>
          </a:stretch>
        </p:blipFill>
        <p:spPr>
          <a:xfrm>
            <a:off x="225552" y="1582419"/>
            <a:ext cx="5822823" cy="322770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FA972ADB-FA08-3130-4777-DBC5D73405B7}"/>
              </a:ext>
            </a:extLst>
          </p:cNvPr>
          <p:cNvSpPr txBox="1"/>
          <p:nvPr/>
        </p:nvSpPr>
        <p:spPr>
          <a:xfrm>
            <a:off x="225552" y="932239"/>
            <a:ext cx="8048625"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Thêm đánh giá và hiển thị thông tin người đánh giá và thời gian</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3AF22DB9-E6ED-C7D6-174C-3E1E15C838EB}"/>
              </a:ext>
            </a:extLst>
          </p:cNvPr>
          <p:cNvPicPr>
            <a:picLocks/>
          </p:cNvPicPr>
          <p:nvPr/>
        </p:nvPicPr>
        <p:blipFill>
          <a:blip r:embed="rId3"/>
          <a:stretch>
            <a:fillRect/>
          </a:stretch>
        </p:blipFill>
        <p:spPr>
          <a:xfrm>
            <a:off x="6321552" y="2963544"/>
            <a:ext cx="5655183" cy="3551555"/>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5108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Chi tiết sản phẩm</a:t>
            </a:r>
          </a:p>
        </p:txBody>
      </p:sp>
      <p:sp>
        <p:nvSpPr>
          <p:cNvPr id="3" name="TextBox 2">
            <a:extLst>
              <a:ext uri="{FF2B5EF4-FFF2-40B4-BE49-F238E27FC236}">
                <a16:creationId xmlns:a16="http://schemas.microsoft.com/office/drawing/2014/main" id="{EEABE7F7-8B8C-F6EA-08AD-E48C6EC49F26}"/>
              </a:ext>
            </a:extLst>
          </p:cNvPr>
          <p:cNvSpPr txBox="1"/>
          <p:nvPr/>
        </p:nvSpPr>
        <p:spPr>
          <a:xfrm>
            <a:off x="3017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Chỉnh sửa đánh giá</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0811435-43C4-E062-2754-228D97B38E30}"/>
              </a:ext>
            </a:extLst>
          </p:cNvPr>
          <p:cNvPicPr>
            <a:picLocks/>
          </p:cNvPicPr>
          <p:nvPr/>
        </p:nvPicPr>
        <p:blipFill>
          <a:blip r:embed="rId2"/>
          <a:stretch>
            <a:fillRect/>
          </a:stretch>
        </p:blipFill>
        <p:spPr>
          <a:xfrm>
            <a:off x="301752" y="1066165"/>
            <a:ext cx="4917948" cy="406781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64192130-F2A2-D3AC-1930-D3D6E54C183B}"/>
              </a:ext>
            </a:extLst>
          </p:cNvPr>
          <p:cNvPicPr>
            <a:picLocks/>
          </p:cNvPicPr>
          <p:nvPr/>
        </p:nvPicPr>
        <p:blipFill>
          <a:blip r:embed="rId3"/>
          <a:stretch>
            <a:fillRect/>
          </a:stretch>
        </p:blipFill>
        <p:spPr>
          <a:xfrm>
            <a:off x="5892799" y="2225488"/>
            <a:ext cx="5851525" cy="406781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03324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Chi tiết sản phẩm</a:t>
            </a:r>
          </a:p>
        </p:txBody>
      </p:sp>
      <p:sp>
        <p:nvSpPr>
          <p:cNvPr id="5" name="TextBox 4">
            <a:extLst>
              <a:ext uri="{FF2B5EF4-FFF2-40B4-BE49-F238E27FC236}">
                <a16:creationId xmlns:a16="http://schemas.microsoft.com/office/drawing/2014/main" id="{CF804A4B-7DB5-6A79-E036-77E3BD4EE650}"/>
              </a:ext>
            </a:extLst>
          </p:cNvPr>
          <p:cNvSpPr txBox="1"/>
          <p:nvPr/>
        </p:nvSpPr>
        <p:spPr>
          <a:xfrm>
            <a:off x="301752" y="564702"/>
            <a:ext cx="6096000"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 báo chỉnh sửa đánh giá thành công</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9007D977-3E60-84BD-690A-A618820535B9}"/>
              </a:ext>
            </a:extLst>
          </p:cNvPr>
          <p:cNvPicPr>
            <a:picLocks/>
          </p:cNvPicPr>
          <p:nvPr/>
        </p:nvPicPr>
        <p:blipFill rotWithShape="1">
          <a:blip r:embed="rId2"/>
          <a:srcRect l="32448" t="-4697" r="35537" b="67988"/>
          <a:stretch/>
        </p:blipFill>
        <p:spPr>
          <a:xfrm>
            <a:off x="447675" y="1168517"/>
            <a:ext cx="3520439" cy="1727083"/>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AADD44D0-4CB3-9069-F2DF-555CE6DB88AA}"/>
              </a:ext>
            </a:extLst>
          </p:cNvPr>
          <p:cNvPicPr>
            <a:picLocks/>
          </p:cNvPicPr>
          <p:nvPr/>
        </p:nvPicPr>
        <p:blipFill>
          <a:blip r:embed="rId3"/>
          <a:stretch>
            <a:fillRect/>
          </a:stretch>
        </p:blipFill>
        <p:spPr>
          <a:xfrm>
            <a:off x="4174617" y="2032058"/>
            <a:ext cx="7645908" cy="4514850"/>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92259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ctrTitle"/>
          </p:nvPr>
        </p:nvSpPr>
        <p:spPr>
          <a:xfrm>
            <a:off x="2815929" y="1897426"/>
            <a:ext cx="6560142" cy="3063149"/>
          </a:xfrm>
          <a:noFill/>
        </p:spPr>
        <p:txBody>
          <a:bodyPr/>
          <a:lstStyle/>
          <a:p>
            <a:r>
              <a:rPr lang="en-US" sz="8000"/>
              <a:t>Cảm ơn</a:t>
            </a:r>
            <a:br>
              <a:rPr lang="en-US" sz="8000"/>
            </a:br>
            <a:r>
              <a:rPr lang="en-US" sz="8000"/>
              <a:t>Thầy và các bạn đã lắng nghe.</a:t>
            </a:r>
            <a:endParaRPr lang="en-US" sz="8000" dirty="0"/>
          </a:p>
        </p:txBody>
      </p:sp>
    </p:spTree>
    <p:extLst>
      <p:ext uri="{BB962C8B-B14F-4D97-AF65-F5344CB8AC3E}">
        <p14:creationId xmlns:p14="http://schemas.microsoft.com/office/powerpoint/2010/main" val="1887730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8B74BF-A2D3-0D47-A92C-EE6F1734E574}"/>
              </a:ext>
            </a:extLst>
          </p:cNvPr>
          <p:cNvPicPr>
            <a:picLocks noChangeAspect="1"/>
          </p:cNvPicPr>
          <p:nvPr/>
        </p:nvPicPr>
        <p:blipFill>
          <a:blip r:embed="rId2"/>
          <a:stretch>
            <a:fillRect/>
          </a:stretch>
        </p:blipFill>
        <p:spPr>
          <a:xfrm>
            <a:off x="1438656" y="1803653"/>
            <a:ext cx="9314688" cy="4560316"/>
          </a:xfrm>
          <a:prstGeom prst="rect">
            <a:avLst/>
          </a:prstGeom>
        </p:spPr>
      </p:pic>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sp>
        <p:nvSpPr>
          <p:cNvPr id="3" name="TextBox 2">
            <a:extLst>
              <a:ext uri="{FF2B5EF4-FFF2-40B4-BE49-F238E27FC236}">
                <a16:creationId xmlns:a16="http://schemas.microsoft.com/office/drawing/2014/main" id="{1A283DF5-94BD-9246-0E30-8CEE3AA855E7}"/>
              </a:ext>
            </a:extLst>
          </p:cNvPr>
          <p:cNvSpPr txBox="1"/>
          <p:nvPr/>
        </p:nvSpPr>
        <p:spPr>
          <a:xfrm>
            <a:off x="301752" y="688657"/>
            <a:ext cx="6094476" cy="960263"/>
          </a:xfrm>
          <a:prstGeom prst="rect">
            <a:avLst/>
          </a:prstGeom>
          <a:noFill/>
        </p:spPr>
        <p:txBody>
          <a:bodyPr wrap="square">
            <a:spAutoFit/>
          </a:bodyPr>
          <a:lstStyle/>
          <a:p>
            <a:pPr marL="342900" marR="0" lvl="0" indent="-342900">
              <a:lnSpc>
                <a:spcPct val="107000"/>
              </a:lnSpc>
              <a:spcBef>
                <a:spcPts val="0"/>
              </a:spcBef>
              <a:spcAft>
                <a:spcPts val="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Header bao gồm Logo, ô tìm kiếm, giỏ hàng, đăng thông</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Navigation điều hướng trang web</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Slide show tự động hoặc click chuột</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60487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pic>
        <p:nvPicPr>
          <p:cNvPr id="2" name="Picture 1">
            <a:extLst>
              <a:ext uri="{FF2B5EF4-FFF2-40B4-BE49-F238E27FC236}">
                <a16:creationId xmlns:a16="http://schemas.microsoft.com/office/drawing/2014/main" id="{3E0D42F1-C589-2A9A-1F8C-00402358A342}"/>
              </a:ext>
            </a:extLst>
          </p:cNvPr>
          <p:cNvPicPr>
            <a:picLocks/>
          </p:cNvPicPr>
          <p:nvPr/>
        </p:nvPicPr>
        <p:blipFill rotWithShape="1">
          <a:blip r:embed="rId2" cstate="print">
            <a:extLst>
              <a:ext uri="{28A0092B-C50C-407E-A947-70E740481C1C}">
                <a14:useLocalDpi xmlns:a14="http://schemas.microsoft.com/office/drawing/2010/main" val="0"/>
              </a:ext>
            </a:extLst>
          </a:blip>
          <a:srcRect l="8316" t="9739" r="7986"/>
          <a:stretch/>
        </p:blipFill>
        <p:spPr>
          <a:xfrm>
            <a:off x="0" y="1349516"/>
            <a:ext cx="6227064" cy="322805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3F07FE9A-490A-E8F0-612B-539A541AD432}"/>
              </a:ext>
            </a:extLst>
          </p:cNvPr>
          <p:cNvSpPr txBox="1"/>
          <p:nvPr/>
        </p:nvSpPr>
        <p:spPr>
          <a:xfrm>
            <a:off x="301752" y="533924"/>
            <a:ext cx="6094476"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Chia layout bố cục sản phẩm và button thêm vào giỏ hàng</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AEF40978-67FE-AE64-1B82-6117373EBF6C}"/>
              </a:ext>
            </a:extLst>
          </p:cNvPr>
          <p:cNvSpPr txBox="1"/>
          <p:nvPr/>
        </p:nvSpPr>
        <p:spPr>
          <a:xfrm>
            <a:off x="301752" y="893215"/>
            <a:ext cx="8785098"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Flash sale: thời gian Count Down và băng truyền (Boostrap) sản phẩm</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AFB3AF56-69F5-7C06-CEF7-BBF1E2332EAA}"/>
              </a:ext>
            </a:extLst>
          </p:cNvPr>
          <p:cNvPicPr>
            <a:picLocks/>
          </p:cNvPicPr>
          <p:nvPr/>
        </p:nvPicPr>
        <p:blipFill rotWithShape="1">
          <a:blip r:embed="rId3" cstate="print">
            <a:extLst>
              <a:ext uri="{28A0092B-C50C-407E-A947-70E740481C1C}">
                <a14:useLocalDpi xmlns:a14="http://schemas.microsoft.com/office/drawing/2010/main" val="0"/>
              </a:ext>
            </a:extLst>
          </a:blip>
          <a:srcRect l="10716" t="8858" r="11432" b="3428"/>
          <a:stretch/>
        </p:blipFill>
        <p:spPr bwMode="auto">
          <a:xfrm>
            <a:off x="6519672" y="2898648"/>
            <a:ext cx="5672328" cy="3959352"/>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3781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pic>
        <p:nvPicPr>
          <p:cNvPr id="3" name="Picture 2">
            <a:extLst>
              <a:ext uri="{FF2B5EF4-FFF2-40B4-BE49-F238E27FC236}">
                <a16:creationId xmlns:a16="http://schemas.microsoft.com/office/drawing/2014/main" id="{99E52DB0-C4AD-248F-560D-CD74FC47CA09}"/>
              </a:ext>
            </a:extLst>
          </p:cNvPr>
          <p:cNvPicPr>
            <a:picLocks/>
          </p:cNvPicPr>
          <p:nvPr/>
        </p:nvPicPr>
        <p:blipFill rotWithShape="1">
          <a:blip r:embed="rId2" cstate="print">
            <a:extLst>
              <a:ext uri="{28A0092B-C50C-407E-A947-70E740481C1C}">
                <a14:useLocalDpi xmlns:a14="http://schemas.microsoft.com/office/drawing/2010/main" val="0"/>
              </a:ext>
            </a:extLst>
          </a:blip>
          <a:srcRect l="17824" t="8857" r="18374"/>
          <a:stretch/>
        </p:blipFill>
        <p:spPr bwMode="auto">
          <a:xfrm>
            <a:off x="0" y="1426464"/>
            <a:ext cx="5751576" cy="3730752"/>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DEE9FE40-510C-6182-DA30-AC9580A69AEE}"/>
              </a:ext>
            </a:extLst>
          </p:cNvPr>
          <p:cNvPicPr>
            <a:picLocks/>
          </p:cNvPicPr>
          <p:nvPr/>
        </p:nvPicPr>
        <p:blipFill rotWithShape="1">
          <a:blip r:embed="rId3" cstate="print">
            <a:extLst>
              <a:ext uri="{28A0092B-C50C-407E-A947-70E740481C1C}">
                <a14:useLocalDpi xmlns:a14="http://schemas.microsoft.com/office/drawing/2010/main" val="0"/>
              </a:ext>
            </a:extLst>
          </a:blip>
          <a:srcRect l="15647" t="30000" r="16419"/>
          <a:stretch/>
        </p:blipFill>
        <p:spPr bwMode="auto">
          <a:xfrm>
            <a:off x="5974080" y="3739896"/>
            <a:ext cx="6217920" cy="3118104"/>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F0071E19-550F-A3F2-C797-DDBF6D63D9B5}"/>
              </a:ext>
            </a:extLst>
          </p:cNvPr>
          <p:cNvSpPr txBox="1"/>
          <p:nvPr/>
        </p:nvSpPr>
        <p:spPr>
          <a:xfrm>
            <a:off x="301752" y="564702"/>
            <a:ext cx="7815834"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Chia bố cục layout cho phần Danh Mục Sản Phẩm và Tin Công Nghệ</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A78111B0-CA1E-5309-3B5A-4DBB5E912A3C}"/>
              </a:ext>
            </a:extLst>
          </p:cNvPr>
          <p:cNvSpPr txBox="1"/>
          <p:nvPr/>
        </p:nvSpPr>
        <p:spPr>
          <a:xfrm>
            <a:off x="301752" y="894335"/>
            <a:ext cx="6185916"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Footer: Thông tin trang web</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9913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sp>
        <p:nvSpPr>
          <p:cNvPr id="5" name="TextBox 4">
            <a:extLst>
              <a:ext uri="{FF2B5EF4-FFF2-40B4-BE49-F238E27FC236}">
                <a16:creationId xmlns:a16="http://schemas.microsoft.com/office/drawing/2014/main" id="{375F7FE8-F494-3A22-E87E-13E2443F2386}"/>
              </a:ext>
            </a:extLst>
          </p:cNvPr>
          <p:cNvSpPr txBox="1"/>
          <p:nvPr/>
        </p:nvSpPr>
        <p:spPr>
          <a:xfrm>
            <a:off x="301752" y="584227"/>
            <a:ext cx="9354312"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Chức năng G</a:t>
            </a:r>
            <a:r>
              <a:rPr lang="en-US" sz="1800"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iỏ hàng: thêm sản phẩm khi nhấn thêm, tính tổng tiền, cập nhật số lượng</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0B137C0-E683-2EB2-F3ED-B8D80494833E}"/>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749808" y="1307592"/>
            <a:ext cx="10692384" cy="5157216"/>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37594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sp>
        <p:nvSpPr>
          <p:cNvPr id="5" name="TextBox 4">
            <a:extLst>
              <a:ext uri="{FF2B5EF4-FFF2-40B4-BE49-F238E27FC236}">
                <a16:creationId xmlns:a16="http://schemas.microsoft.com/office/drawing/2014/main" id="{375F7FE8-F494-3A22-E87E-13E2443F2386}"/>
              </a:ext>
            </a:extLst>
          </p:cNvPr>
          <p:cNvSpPr txBox="1"/>
          <p:nvPr/>
        </p:nvSpPr>
        <p:spPr>
          <a:xfrm>
            <a:off x="301752" y="584227"/>
            <a:ext cx="9354312"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Giao diện đăng ký và đăng nhập</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FA09D1B5-9B9C-E561-C8B2-1877BFB5F56E}"/>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86868" y="1399032"/>
            <a:ext cx="6009132" cy="3566160"/>
          </a:xfrm>
          <a:prstGeom prst="rect">
            <a:avLst/>
          </a:prstGeom>
        </p:spPr>
      </p:pic>
      <p:pic>
        <p:nvPicPr>
          <p:cNvPr id="3" name="Picture 2">
            <a:extLst>
              <a:ext uri="{FF2B5EF4-FFF2-40B4-BE49-F238E27FC236}">
                <a16:creationId xmlns:a16="http://schemas.microsoft.com/office/drawing/2014/main" id="{6E854A6A-498B-5550-C4E2-071326114BDA}"/>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327648" y="2707613"/>
            <a:ext cx="5777484" cy="3566160"/>
          </a:xfrm>
          <a:prstGeom prst="rect">
            <a:avLst/>
          </a:prstGeom>
        </p:spPr>
      </p:pic>
    </p:spTree>
    <p:extLst>
      <p:ext uri="{BB962C8B-B14F-4D97-AF65-F5344CB8AC3E}">
        <p14:creationId xmlns:p14="http://schemas.microsoft.com/office/powerpoint/2010/main" val="667425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sp>
        <p:nvSpPr>
          <p:cNvPr id="5" name="TextBox 4">
            <a:extLst>
              <a:ext uri="{FF2B5EF4-FFF2-40B4-BE49-F238E27FC236}">
                <a16:creationId xmlns:a16="http://schemas.microsoft.com/office/drawing/2014/main" id="{375F7FE8-F494-3A22-E87E-13E2443F2386}"/>
              </a:ext>
            </a:extLst>
          </p:cNvPr>
          <p:cNvSpPr txBox="1"/>
          <p:nvPr/>
        </p:nvSpPr>
        <p:spPr>
          <a:xfrm>
            <a:off x="301752" y="584227"/>
            <a:ext cx="9354312"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kern="10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Kiểm tra các trường dữ liệu nhập vào</a:t>
            </a:r>
            <a:endParaRPr lang="en-US" sz="1600"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5E3A38A-6059-DCE2-D6D6-F5D5FD6FBDB0}"/>
              </a:ext>
            </a:extLst>
          </p:cNvPr>
          <p:cNvPicPr>
            <a:picLocks noChangeAspect="1"/>
          </p:cNvPicPr>
          <p:nvPr/>
        </p:nvPicPr>
        <p:blipFill>
          <a:blip r:embed="rId2"/>
          <a:stretch>
            <a:fillRect/>
          </a:stretch>
        </p:blipFill>
        <p:spPr>
          <a:xfrm>
            <a:off x="451104" y="1356643"/>
            <a:ext cx="3499104" cy="4571052"/>
          </a:xfrm>
          <a:prstGeom prst="rect">
            <a:avLst/>
          </a:prstGeom>
        </p:spPr>
      </p:pic>
      <p:pic>
        <p:nvPicPr>
          <p:cNvPr id="11" name="Picture 10">
            <a:extLst>
              <a:ext uri="{FF2B5EF4-FFF2-40B4-BE49-F238E27FC236}">
                <a16:creationId xmlns:a16="http://schemas.microsoft.com/office/drawing/2014/main" id="{B229D2D2-28CA-4BCA-A849-C6436F288B8C}"/>
              </a:ext>
            </a:extLst>
          </p:cNvPr>
          <p:cNvPicPr>
            <a:picLocks noChangeAspect="1"/>
          </p:cNvPicPr>
          <p:nvPr/>
        </p:nvPicPr>
        <p:blipFill>
          <a:blip r:embed="rId3"/>
          <a:stretch>
            <a:fillRect/>
          </a:stretch>
        </p:blipFill>
        <p:spPr>
          <a:xfrm>
            <a:off x="4489704" y="1405793"/>
            <a:ext cx="3212592" cy="4521902"/>
          </a:xfrm>
          <a:prstGeom prst="rect">
            <a:avLst/>
          </a:prstGeom>
        </p:spPr>
      </p:pic>
      <p:pic>
        <p:nvPicPr>
          <p:cNvPr id="15" name="Picture 14">
            <a:extLst>
              <a:ext uri="{FF2B5EF4-FFF2-40B4-BE49-F238E27FC236}">
                <a16:creationId xmlns:a16="http://schemas.microsoft.com/office/drawing/2014/main" id="{38A114E8-8CCE-3E7F-23DB-977966607A93}"/>
              </a:ext>
            </a:extLst>
          </p:cNvPr>
          <p:cNvPicPr>
            <a:picLocks noChangeAspect="1"/>
          </p:cNvPicPr>
          <p:nvPr/>
        </p:nvPicPr>
        <p:blipFill>
          <a:blip r:embed="rId4"/>
          <a:stretch>
            <a:fillRect/>
          </a:stretch>
        </p:blipFill>
        <p:spPr>
          <a:xfrm>
            <a:off x="8460865" y="1270444"/>
            <a:ext cx="2833120" cy="4743450"/>
          </a:xfrm>
          <a:prstGeom prst="rect">
            <a:avLst/>
          </a:prstGeom>
        </p:spPr>
      </p:pic>
    </p:spTree>
    <p:extLst>
      <p:ext uri="{BB962C8B-B14F-4D97-AF65-F5344CB8AC3E}">
        <p14:creationId xmlns:p14="http://schemas.microsoft.com/office/powerpoint/2010/main" val="3422155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200CC9-C1B9-7ADB-F971-688E9881BD37}"/>
              </a:ext>
            </a:extLst>
          </p:cNvPr>
          <p:cNvSpPr txBox="1"/>
          <p:nvPr/>
        </p:nvSpPr>
        <p:spPr>
          <a:xfrm>
            <a:off x="301752" y="164592"/>
            <a:ext cx="2971800" cy="400110"/>
          </a:xfrm>
          <a:prstGeom prst="rect">
            <a:avLst/>
          </a:prstGeom>
          <a:noFill/>
        </p:spPr>
        <p:txBody>
          <a:bodyPr wrap="square" rtlCol="0">
            <a:spAutoFit/>
          </a:bodyPr>
          <a:lstStyle/>
          <a:p>
            <a:r>
              <a:rPr lang="en-US" sz="2000" b="1">
                <a:latin typeface="Helvetica" panose="020B0604020202020204" pitchFamily="34" charset="0"/>
                <a:cs typeface="Helvetica" panose="020B0604020202020204" pitchFamily="34" charset="0"/>
              </a:rPr>
              <a:t>Trang chủ</a:t>
            </a:r>
          </a:p>
        </p:txBody>
      </p:sp>
      <p:sp>
        <p:nvSpPr>
          <p:cNvPr id="5" name="TextBox 4">
            <a:extLst>
              <a:ext uri="{FF2B5EF4-FFF2-40B4-BE49-F238E27FC236}">
                <a16:creationId xmlns:a16="http://schemas.microsoft.com/office/drawing/2014/main" id="{375F7FE8-F494-3A22-E87E-13E2443F2386}"/>
              </a:ext>
            </a:extLst>
          </p:cNvPr>
          <p:cNvSpPr txBox="1"/>
          <p:nvPr/>
        </p:nvSpPr>
        <p:spPr>
          <a:xfrm>
            <a:off x="301752" y="652378"/>
            <a:ext cx="9354312" cy="367537"/>
          </a:xfrm>
          <a:prstGeom prst="rect">
            <a:avLst/>
          </a:prstGeom>
          <a:noFill/>
        </p:spPr>
        <p:txBody>
          <a:bodyPr wrap="square">
            <a:spAutoFit/>
          </a:bodyPr>
          <a:lstStyle/>
          <a:p>
            <a:pPr marL="342900" marR="0" lvl="0" indent="-342900">
              <a:lnSpc>
                <a:spcPct val="107000"/>
              </a:lnSpc>
              <a:spcBef>
                <a:spcPts val="0"/>
              </a:spcBef>
              <a:spcAft>
                <a:spcPts val="800"/>
              </a:spcAft>
              <a:buFont typeface="Times New Roman" panose="02020603050405020304" pitchFamily="18" charset="0"/>
              <a:buChar char="-"/>
            </a:pPr>
            <a:r>
              <a:rPr lang="en-US" kern="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Đăng nhập thành công hiển thị avatar</a:t>
            </a:r>
            <a:endParaRPr lang="en-US" kern="100">
              <a:solidFill>
                <a:srgbClr val="000000"/>
              </a:solidFill>
              <a:effectLst/>
              <a:latin typeface="Bahnschrift SemiLight SemiConde" panose="020B0502040204020203"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83264E9-2494-D39E-F315-3F1634F52BA3}"/>
              </a:ext>
            </a:extLst>
          </p:cNvPr>
          <p:cNvPicPr>
            <a:picLocks/>
          </p:cNvPicPr>
          <p:nvPr/>
        </p:nvPicPr>
        <p:blipFill rotWithShape="1">
          <a:blip r:embed="rId2">
            <a:extLst>
              <a:ext uri="{28A0092B-C50C-407E-A947-70E740481C1C}">
                <a14:useLocalDpi xmlns:a14="http://schemas.microsoft.com/office/drawing/2010/main" val="0"/>
              </a:ext>
            </a:extLst>
          </a:blip>
          <a:srcRect l="41875" t="8672" r="29" b="53556"/>
          <a:stretch/>
        </p:blipFill>
        <p:spPr bwMode="auto">
          <a:xfrm>
            <a:off x="2555938" y="2050256"/>
            <a:ext cx="7080123" cy="27574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9773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514</Words>
  <Application>Microsoft Office PowerPoint</Application>
  <PresentationFormat>Widescreen</PresentationFormat>
  <Paragraphs>69</Paragraphs>
  <Slides>29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Bahnschrift SemiLight SemiConde</vt:lpstr>
      <vt:lpstr>Calibri</vt:lpstr>
      <vt:lpstr>Calibri Light</vt:lpstr>
      <vt:lpstr>Helvetica</vt:lpstr>
      <vt:lpstr>Times New Roman</vt:lpstr>
      <vt:lpstr>Office Theme</vt:lpstr>
      <vt:lpstr>PowerPoint Presentation</vt:lpstr>
      <vt:lpstr>Giới thiệu đề tài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Tiến Minh</dc:creator>
  <cp:lastModifiedBy>Tiến Minh</cp:lastModifiedBy>
  <cp:revision>6</cp:revision>
  <dcterms:created xsi:type="dcterms:W3CDTF">2024-05-27T01:00:53Z</dcterms:created>
  <dcterms:modified xsi:type="dcterms:W3CDTF">2024-05-30T05:14:24Z</dcterms:modified>
</cp:coreProperties>
</file>